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-3312" y="-10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40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52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331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5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29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84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57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092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201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27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923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E52D3-047C-4B27-AE0C-33DC1F22A28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C9CD7-4B9B-4498-B351-1CCD101767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026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AD110E-4381-4053-9C4F-CAF0EAE23E5D}"/>
              </a:ext>
            </a:extLst>
          </p:cNvPr>
          <p:cNvSpPr txBox="1"/>
          <p:nvPr/>
        </p:nvSpPr>
        <p:spPr>
          <a:xfrm>
            <a:off x="738959" y="8768614"/>
            <a:ext cx="6081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Начальник Штаба Регионального </a:t>
            </a:r>
            <a:br>
              <a:rPr lang="ru-RU" sz="1600" dirty="0"/>
            </a:br>
            <a:r>
              <a:rPr lang="ru-RU" sz="1600" dirty="0"/>
              <a:t>отделения ВВПОД «ЮНАРМИЯ»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u-RU" sz="1600" dirty="0"/>
              <a:t>Республики Татарстан                                                              А.И. Бородин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6D2F0E-B125-495F-991D-613A85722F85}"/>
              </a:ext>
            </a:extLst>
          </p:cNvPr>
          <p:cNvSpPr txBox="1"/>
          <p:nvPr/>
        </p:nvSpPr>
        <p:spPr>
          <a:xfrm>
            <a:off x="581891" y="5519097"/>
            <a:ext cx="6434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Муниципальному бюджетному учреждению дополнительного </a:t>
            </a:r>
            <a:r>
              <a:rPr lang="ru-RU" sz="2000" b="1" dirty="0"/>
              <a:t>образования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«</a:t>
            </a:r>
            <a:r>
              <a:rPr lang="ru-RU" sz="2000" b="1" dirty="0"/>
              <a:t>Центр детского творчества «</a:t>
            </a:r>
            <a:r>
              <a:rPr lang="ru-RU" sz="2000" b="1" dirty="0" err="1"/>
              <a:t>Сэлэт</a:t>
            </a:r>
            <a:r>
              <a:rPr lang="ru-RU" sz="2000" b="1" dirty="0"/>
              <a:t>» </a:t>
            </a:r>
            <a:endParaRPr lang="ru-RU" sz="2000" b="1" dirty="0" smtClean="0"/>
          </a:p>
          <a:p>
            <a:pPr algn="ctr"/>
            <a:r>
              <a:rPr lang="ru-RU" sz="2000" b="1" dirty="0" err="1" smtClean="0"/>
              <a:t>Апастовского</a:t>
            </a:r>
            <a:r>
              <a:rPr lang="ru-RU" sz="2000" b="1" dirty="0" smtClean="0"/>
              <a:t> </a:t>
            </a:r>
            <a:r>
              <a:rPr lang="ru-RU" sz="2000" b="1" dirty="0"/>
              <a:t>муниципального района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Республики </a:t>
            </a:r>
            <a:r>
              <a:rPr lang="ru-RU" sz="2000" b="1" dirty="0"/>
              <a:t>Татарстан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CE1713-4A01-47C7-BF5E-118442282C38}"/>
              </a:ext>
            </a:extLst>
          </p:cNvPr>
          <p:cNvSpPr txBox="1"/>
          <p:nvPr/>
        </p:nvSpPr>
        <p:spPr>
          <a:xfrm>
            <a:off x="794482" y="7441690"/>
            <a:ext cx="5970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решением заседания Штаба Регионального отделения </a:t>
            </a:r>
          </a:p>
          <a:p>
            <a:pPr algn="ctr"/>
            <a:r>
              <a:rPr lang="ru-RU" dirty="0"/>
              <a:t>ВВПОД «ЮНАРМИЯ» Республики Татарстан</a:t>
            </a:r>
          </a:p>
          <a:p>
            <a:pPr algn="ctr"/>
            <a:r>
              <a:rPr lang="ru-RU" dirty="0"/>
              <a:t>(Протокол </a:t>
            </a:r>
            <a:r>
              <a:rPr lang="ru-RU" dirty="0" smtClean="0"/>
              <a:t>№ 7  </a:t>
            </a:r>
            <a:r>
              <a:rPr lang="ru-RU" dirty="0"/>
              <a:t>от </a:t>
            </a:r>
            <a:r>
              <a:rPr lang="ru-RU" dirty="0" smtClean="0"/>
              <a:t>15 июля 2024 </a:t>
            </a:r>
            <a:r>
              <a:rPr lang="ru-RU" dirty="0"/>
              <a:t>года)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22AED14-7706-4B90-8C51-9ED79EE3FE37}"/>
              </a:ext>
            </a:extLst>
          </p:cNvPr>
          <p:cNvSpPr txBox="1"/>
          <p:nvPr/>
        </p:nvSpPr>
        <p:spPr>
          <a:xfrm>
            <a:off x="2956530" y="9599611"/>
            <a:ext cx="2432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/>
              <a:t>Республика Татарстан, 2024 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86F77DD-8266-AD78-7BD4-98B136A02A30}"/>
              </a:ext>
            </a:extLst>
          </p:cNvPr>
          <p:cNvSpPr txBox="1"/>
          <p:nvPr/>
        </p:nvSpPr>
        <p:spPr>
          <a:xfrm>
            <a:off x="2735105" y="954692"/>
            <a:ext cx="2089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Республики Татарстан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6530" y="8941423"/>
            <a:ext cx="3238095" cy="9142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3997" y="8902783"/>
            <a:ext cx="1381323" cy="139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6924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49</Words>
  <Application>Microsoft Office PowerPoint</Application>
  <PresentationFormat>Произвольный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Сотрудник</dc:creator>
  <cp:lastModifiedBy>Резеда</cp:lastModifiedBy>
  <cp:revision>34</cp:revision>
  <dcterms:created xsi:type="dcterms:W3CDTF">2022-10-07T09:23:22Z</dcterms:created>
  <dcterms:modified xsi:type="dcterms:W3CDTF">2025-03-17T10:27:55Z</dcterms:modified>
</cp:coreProperties>
</file>